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fedd8bb8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fedd8bb8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b2752dc38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b2752dc38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b2752dc38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b2752dc38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b2752dc38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ab2752dc38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b2752dc38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b2752dc38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b2752dc38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b2752dc38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3e8b0e129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3e8b0e129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3e8b0e129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3e8b0e129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.xml"/><Relationship Id="rId10" Type="http://schemas.openxmlformats.org/officeDocument/2006/relationships/slide" Target="/ppt/slides/slide6.xml"/><Relationship Id="rId13" Type="http://schemas.openxmlformats.org/officeDocument/2006/relationships/slide" Target="/ppt/slides/slide3.xml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slide" Target="/ppt/slides/slide7.xml"/><Relationship Id="rId9" Type="http://schemas.openxmlformats.org/officeDocument/2006/relationships/slide" Target="/ppt/slides/slide6.xml"/><Relationship Id="rId15" Type="http://schemas.openxmlformats.org/officeDocument/2006/relationships/slide" Target="/ppt/slides/slide3.xml"/><Relationship Id="rId14" Type="http://schemas.openxmlformats.org/officeDocument/2006/relationships/image" Target="../media/image4.png"/><Relationship Id="rId16" Type="http://schemas.openxmlformats.org/officeDocument/2006/relationships/slide" Target="/ppt/slides/slide2.xml"/><Relationship Id="rId5" Type="http://schemas.openxmlformats.org/officeDocument/2006/relationships/image" Target="../media/image1.png"/><Relationship Id="rId6" Type="http://schemas.openxmlformats.org/officeDocument/2006/relationships/slide" Target="/ppt/slides/slide4.xml"/><Relationship Id="rId7" Type="http://schemas.openxmlformats.org/officeDocument/2006/relationships/slide" Target="/ppt/slides/slide4.xml"/><Relationship Id="rId8" Type="http://schemas.openxmlformats.org/officeDocument/2006/relationships/slide" Target="/ppt/slides/slide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slide" Target="/ppt/slides/slide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slide" Target="/ppt/slides/slide8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slide" Target="/ppt/slides/slide9.xm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4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Relationship Id="rId15" Type="http://schemas.openxmlformats.org/officeDocument/2006/relationships/image" Target="../media/image22.png"/><Relationship Id="rId14" Type="http://schemas.openxmlformats.org/officeDocument/2006/relationships/image" Target="../media/image21.jpg"/><Relationship Id="rId5" Type="http://schemas.openxmlformats.org/officeDocument/2006/relationships/image" Target="../media/image14.jp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9875" y="2089025"/>
            <a:ext cx="251175" cy="34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hlinkClick action="ppaction://hlinksldjump" r:id="rId6"/>
          </p:cNvPr>
          <p:cNvSpPr txBox="1"/>
          <p:nvPr/>
        </p:nvSpPr>
        <p:spPr>
          <a:xfrm>
            <a:off x="0" y="1248425"/>
            <a:ext cx="2921400" cy="30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en" sz="5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5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" name="Google Shape;56;p13">
            <a:hlinkClick/>
          </p:cNvPr>
          <p:cNvSpPr txBox="1"/>
          <p:nvPr/>
        </p:nvSpPr>
        <p:spPr>
          <a:xfrm>
            <a:off x="3204300" y="1165125"/>
            <a:ext cx="29214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</a:t>
            </a:r>
            <a:endParaRPr sz="4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" name="Google Shape;57;p13">
            <a:hlinkClick action="ppaction://hlinksldjump" r:id="rId9"/>
          </p:cNvPr>
          <p:cNvSpPr txBox="1"/>
          <p:nvPr/>
        </p:nvSpPr>
        <p:spPr>
          <a:xfrm>
            <a:off x="6350300" y="2372000"/>
            <a:ext cx="27051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</a:t>
            </a:r>
            <a:endParaRPr sz="5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8" name="Google Shape;58;p13">
            <a:hlinkClick action="ppaction://hlinksldjump"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46499" y="2025557"/>
            <a:ext cx="251175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action="ppaction://hlinksldjump"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16000" y="1673400"/>
            <a:ext cx="301324" cy="415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 rot="-2186">
            <a:off x="6926613" y="1073202"/>
            <a:ext cx="943500" cy="5013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>
            <a:hlinkClick action="ppaction://hlinksldjump" r:id="rId15"/>
          </p:cNvPr>
          <p:cNvSpPr txBox="1"/>
          <p:nvPr/>
        </p:nvSpPr>
        <p:spPr>
          <a:xfrm>
            <a:off x="6997475" y="1084600"/>
            <a:ext cx="842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Click here to learn more about compost!</a:t>
            </a:r>
            <a:endParaRPr sz="700"/>
          </a:p>
        </p:txBody>
      </p:sp>
      <p:sp>
        <p:nvSpPr>
          <p:cNvPr id="62" name="Google Shape;62;p13">
            <a:hlinkClick action="ppaction://hlinksldjump" r:id="rId16"/>
          </p:cNvPr>
          <p:cNvSpPr txBox="1"/>
          <p:nvPr/>
        </p:nvSpPr>
        <p:spPr>
          <a:xfrm>
            <a:off x="5773125" y="4835475"/>
            <a:ext cx="23250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1C0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DD7E6B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Directions:</a:t>
            </a: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4206000" cy="3416400"/>
          </a:xfrm>
          <a:prstGeom prst="rect">
            <a:avLst/>
          </a:prstGeom>
          <a:solidFill>
            <a:srgbClr val="DD7E6B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73152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c Sans MS"/>
              <a:buAutoNum type="arabicPeriod"/>
            </a:pPr>
            <a:r>
              <a:rPr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a copy of the entire presentation </a:t>
            </a: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19100" lvl="0" marL="73152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c Sans MS"/>
              <a:buAutoNum type="arabicPeriod"/>
            </a:pPr>
            <a:r>
              <a:rPr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Explore </a:t>
            </a: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19100" lvl="0" marL="73152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c Sans MS"/>
              <a:buAutoNum type="arabicPeriod"/>
            </a:pPr>
            <a:r>
              <a:rPr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HAVE FUN!</a:t>
            </a: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500" y="1152475"/>
            <a:ext cx="3224851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>
            <a:hlinkClick action="ppaction://hlinksldjump" r:id="rId4"/>
          </p:cNvPr>
          <p:cNvSpPr txBox="1"/>
          <p:nvPr/>
        </p:nvSpPr>
        <p:spPr>
          <a:xfrm>
            <a:off x="2781950" y="4564250"/>
            <a:ext cx="30687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>
            <a:hlinkClick action="ppaction://hlinksldjump" r:id="rId4"/>
          </p:cNvPr>
          <p:cNvSpPr txBox="1"/>
          <p:nvPr/>
        </p:nvSpPr>
        <p:spPr>
          <a:xfrm>
            <a:off x="3200400" y="4641750"/>
            <a:ext cx="29832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>
            <a:hlinkClick action="ppaction://hlinksldjump" r:id="rId4"/>
          </p:cNvPr>
          <p:cNvSpPr txBox="1"/>
          <p:nvPr/>
        </p:nvSpPr>
        <p:spPr>
          <a:xfrm>
            <a:off x="5052450" y="4595250"/>
            <a:ext cx="29679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75" y="2571750"/>
            <a:ext cx="760526" cy="507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5025" y="3269325"/>
            <a:ext cx="760525" cy="57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7037" y="2611275"/>
            <a:ext cx="999949" cy="4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0400" y="2621338"/>
            <a:ext cx="753592" cy="4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7850" y="2611275"/>
            <a:ext cx="760528" cy="5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9500" y="3145537"/>
            <a:ext cx="639267" cy="7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67000" y="3275162"/>
            <a:ext cx="783954" cy="55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47850" y="3275150"/>
            <a:ext cx="760525" cy="5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78975" y="3914750"/>
            <a:ext cx="432628" cy="7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8875" y="3914750"/>
            <a:ext cx="760526" cy="57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60399" y="3914727"/>
            <a:ext cx="783950" cy="57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08963" y="3848588"/>
            <a:ext cx="381614" cy="7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6183825" y="1950850"/>
            <a:ext cx="1139400" cy="32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Anus</a:t>
            </a:r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6183825" y="2488638"/>
            <a:ext cx="1066800" cy="3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omic Sans MS"/>
                <a:ea typeface="Comic Sans MS"/>
                <a:cs typeface="Comic Sans MS"/>
                <a:sym typeface="Comic Sans MS"/>
              </a:rPr>
              <a:t>Segments and bristles </a:t>
            </a:r>
            <a:endParaRPr sz="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183825" y="3085825"/>
            <a:ext cx="1242300" cy="32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mic Sans MS"/>
                <a:ea typeface="Comic Sans MS"/>
                <a:cs typeface="Comic Sans MS"/>
                <a:sym typeface="Comic Sans MS"/>
              </a:rPr>
              <a:t>5 simple hearts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6183825" y="3653700"/>
            <a:ext cx="924900" cy="32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Clitellum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6183825" y="4179375"/>
            <a:ext cx="1139400" cy="32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omic Sans MS"/>
                <a:ea typeface="Comic Sans MS"/>
                <a:cs typeface="Comic Sans MS"/>
                <a:sym typeface="Comic Sans MS"/>
              </a:rPr>
              <a:t>Crop and gizzard 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183825" y="4618475"/>
            <a:ext cx="751800" cy="32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Mouth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